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90AD-414D-4920-A4B9-243B4AF91CBA}" type="datetimeFigureOut">
              <a:rPr lang="nl-NL" smtClean="0"/>
              <a:pPr/>
              <a:t>6-10-2010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110-E40A-4C07-A83B-8374DC9D139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90AD-414D-4920-A4B9-243B4AF91CBA}" type="datetimeFigureOut">
              <a:rPr lang="nl-NL" smtClean="0"/>
              <a:pPr/>
              <a:t>6-10-2010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110-E40A-4C07-A83B-8374DC9D139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90AD-414D-4920-A4B9-243B4AF91CBA}" type="datetimeFigureOut">
              <a:rPr lang="nl-NL" smtClean="0"/>
              <a:pPr/>
              <a:t>6-10-2010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110-E40A-4C07-A83B-8374DC9D139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90AD-414D-4920-A4B9-243B4AF91CBA}" type="datetimeFigureOut">
              <a:rPr lang="nl-NL" smtClean="0"/>
              <a:pPr/>
              <a:t>6-10-2010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110-E40A-4C07-A83B-8374DC9D139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90AD-414D-4920-A4B9-243B4AF91CBA}" type="datetimeFigureOut">
              <a:rPr lang="nl-NL" smtClean="0"/>
              <a:pPr/>
              <a:t>6-10-2010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110-E40A-4C07-A83B-8374DC9D139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90AD-414D-4920-A4B9-243B4AF91CBA}" type="datetimeFigureOut">
              <a:rPr lang="nl-NL" smtClean="0"/>
              <a:pPr/>
              <a:t>6-10-2010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110-E40A-4C07-A83B-8374DC9D139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90AD-414D-4920-A4B9-243B4AF91CBA}" type="datetimeFigureOut">
              <a:rPr lang="nl-NL" smtClean="0"/>
              <a:pPr/>
              <a:t>6-10-2010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110-E40A-4C07-A83B-8374DC9D139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90AD-414D-4920-A4B9-243B4AF91CBA}" type="datetimeFigureOut">
              <a:rPr lang="nl-NL" smtClean="0"/>
              <a:pPr/>
              <a:t>6-10-2010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110-E40A-4C07-A83B-8374DC9D139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90AD-414D-4920-A4B9-243B4AF91CBA}" type="datetimeFigureOut">
              <a:rPr lang="nl-NL" smtClean="0"/>
              <a:pPr/>
              <a:t>6-10-2010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110-E40A-4C07-A83B-8374DC9D139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90AD-414D-4920-A4B9-243B4AF91CBA}" type="datetimeFigureOut">
              <a:rPr lang="nl-NL" smtClean="0"/>
              <a:pPr/>
              <a:t>6-10-2010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110-E40A-4C07-A83B-8374DC9D139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90AD-414D-4920-A4B9-243B4AF91CBA}" type="datetimeFigureOut">
              <a:rPr lang="nl-NL" smtClean="0"/>
              <a:pPr/>
              <a:t>6-10-2010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7110-E40A-4C07-A83B-8374DC9D139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B90AD-414D-4920-A4B9-243B4AF91CBA}" type="datetimeFigureOut">
              <a:rPr lang="nl-NL" smtClean="0"/>
              <a:pPr/>
              <a:t>6-10-2010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57110-E40A-4C07-A83B-8374DC9D139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aar is de taart 002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692696"/>
            <a:ext cx="9144000" cy="5345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24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22288"/>
            <a:ext cx="9144000" cy="58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24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615950"/>
            <a:ext cx="9144000" cy="56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25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617538"/>
            <a:ext cx="9144000" cy="5621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25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749300"/>
            <a:ext cx="9144000" cy="5357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25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693738"/>
            <a:ext cx="9144000" cy="546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25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79425"/>
            <a:ext cx="9144000" cy="5897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24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waar is de taart 00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688975"/>
            <a:ext cx="9144000" cy="547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24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669925"/>
            <a:ext cx="9144000" cy="551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24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66738"/>
            <a:ext cx="9144000" cy="57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24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49275"/>
            <a:ext cx="9144000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24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658813"/>
            <a:ext cx="9144000" cy="55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24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612775"/>
            <a:ext cx="9144000" cy="5630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24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700088"/>
            <a:ext cx="9144000" cy="545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Diavoorstelling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</vt:vector>
  </TitlesOfParts>
  <Company>De Wissel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corinne meij</dc:creator>
  <cp:lastModifiedBy>corinne meij</cp:lastModifiedBy>
  <cp:revision>4</cp:revision>
  <dcterms:created xsi:type="dcterms:W3CDTF">2010-10-06T18:54:53Z</dcterms:created>
  <dcterms:modified xsi:type="dcterms:W3CDTF">2010-10-06T19:11:24Z</dcterms:modified>
</cp:coreProperties>
</file>