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2" r:id="rId5"/>
    <p:sldId id="264" r:id="rId6"/>
    <p:sldId id="265" r:id="rId7"/>
    <p:sldId id="267" r:id="rId8"/>
    <p:sldId id="268" r:id="rId9"/>
    <p:sldId id="270" r:id="rId10"/>
    <p:sldId id="271" r:id="rId11"/>
    <p:sldId id="273" r:id="rId12"/>
    <p:sldId id="274" r:id="rId13"/>
    <p:sldId id="276" r:id="rId14"/>
    <p:sldId id="277" r:id="rId15"/>
    <p:sldId id="279" r:id="rId16"/>
    <p:sldId id="288" r:id="rId17"/>
    <p:sldId id="289" r:id="rId18"/>
  </p:sldIdLst>
  <p:sldSz cx="9144000" cy="6858000" type="screen4x3"/>
  <p:notesSz cx="6858000" cy="9144000"/>
  <p:photoAlbum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4F68-5778-4B27-8A3B-91001B3F547F}" type="datetimeFigureOut">
              <a:rPr lang="nl-NL" smtClean="0"/>
              <a:pPr/>
              <a:t>7-2-2010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FEAB-10E7-4DC2-B19E-70947BDEC9A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4F68-5778-4B27-8A3B-91001B3F547F}" type="datetimeFigureOut">
              <a:rPr lang="nl-NL" smtClean="0"/>
              <a:pPr/>
              <a:t>7-2-2010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FEAB-10E7-4DC2-B19E-70947BDEC9A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4F68-5778-4B27-8A3B-91001B3F547F}" type="datetimeFigureOut">
              <a:rPr lang="nl-NL" smtClean="0"/>
              <a:pPr/>
              <a:t>7-2-2010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FEAB-10E7-4DC2-B19E-70947BDEC9A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4F68-5778-4B27-8A3B-91001B3F547F}" type="datetimeFigureOut">
              <a:rPr lang="nl-NL" smtClean="0"/>
              <a:pPr/>
              <a:t>7-2-2010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FEAB-10E7-4DC2-B19E-70947BDEC9A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4F68-5778-4B27-8A3B-91001B3F547F}" type="datetimeFigureOut">
              <a:rPr lang="nl-NL" smtClean="0"/>
              <a:pPr/>
              <a:t>7-2-2010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FEAB-10E7-4DC2-B19E-70947BDEC9A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4F68-5778-4B27-8A3B-91001B3F547F}" type="datetimeFigureOut">
              <a:rPr lang="nl-NL" smtClean="0"/>
              <a:pPr/>
              <a:t>7-2-2010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FEAB-10E7-4DC2-B19E-70947BDEC9A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4F68-5778-4B27-8A3B-91001B3F547F}" type="datetimeFigureOut">
              <a:rPr lang="nl-NL" smtClean="0"/>
              <a:pPr/>
              <a:t>7-2-2010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FEAB-10E7-4DC2-B19E-70947BDEC9A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4F68-5778-4B27-8A3B-91001B3F547F}" type="datetimeFigureOut">
              <a:rPr lang="nl-NL" smtClean="0"/>
              <a:pPr/>
              <a:t>7-2-2010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FEAB-10E7-4DC2-B19E-70947BDEC9A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4F68-5778-4B27-8A3B-91001B3F547F}" type="datetimeFigureOut">
              <a:rPr lang="nl-NL" smtClean="0"/>
              <a:pPr/>
              <a:t>7-2-2010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FEAB-10E7-4DC2-B19E-70947BDEC9A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4F68-5778-4B27-8A3B-91001B3F547F}" type="datetimeFigureOut">
              <a:rPr lang="nl-NL" smtClean="0"/>
              <a:pPr/>
              <a:t>7-2-2010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FEAB-10E7-4DC2-B19E-70947BDEC9A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4F68-5778-4B27-8A3B-91001B3F547F}" type="datetimeFigureOut">
              <a:rPr lang="nl-NL" smtClean="0"/>
              <a:pPr/>
              <a:t>7-2-2010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FEAB-10E7-4DC2-B19E-70947BDEC9A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C4F68-5778-4B27-8A3B-91001B3F547F}" type="datetimeFigureOut">
              <a:rPr lang="nl-NL" smtClean="0"/>
              <a:pPr/>
              <a:t>7-2-2010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FFEAB-10E7-4DC2-B19E-70947BDEC9A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5.wav"/><Relationship Id="rId1" Type="http://schemas.openxmlformats.org/officeDocument/2006/relationships/audio" Target="../media/audio14.wav"/><Relationship Id="rId6" Type="http://schemas.openxmlformats.org/officeDocument/2006/relationships/image" Target="../media/image3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8.wav"/><Relationship Id="rId1" Type="http://schemas.openxmlformats.org/officeDocument/2006/relationships/audio" Target="../media/audio17.wav"/><Relationship Id="rId6" Type="http://schemas.openxmlformats.org/officeDocument/2006/relationships/image" Target="../media/image3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9.wav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1.wav"/><Relationship Id="rId1" Type="http://schemas.openxmlformats.org/officeDocument/2006/relationships/audio" Target="../media/audio20.wav"/><Relationship Id="rId6" Type="http://schemas.openxmlformats.org/officeDocument/2006/relationships/image" Target="../media/image3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2.wav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jpeg"/><Relationship Id="rId12" Type="http://schemas.openxmlformats.org/officeDocument/2006/relationships/image" Target="../media/image3.png"/><Relationship Id="rId2" Type="http://schemas.openxmlformats.org/officeDocument/2006/relationships/audio" Target="../media/audio24.wav"/><Relationship Id="rId1" Type="http://schemas.openxmlformats.org/officeDocument/2006/relationships/audio" Target="../media/audio23.wav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6.wav"/><Relationship Id="rId1" Type="http://schemas.openxmlformats.org/officeDocument/2006/relationships/audio" Target="../media/audio5.wav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9.wav"/><Relationship Id="rId1" Type="http://schemas.openxmlformats.org/officeDocument/2006/relationships/audio" Target="../media/audio8.wav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2.wav"/><Relationship Id="rId1" Type="http://schemas.openxmlformats.org/officeDocument/2006/relationships/audio" Target="../media/audio11.wav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wie rijdt 1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0"/>
            <a:ext cx="911066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ijdt 1.wav">
            <a:hlinkClick r:id="" action="ppaction://media"/>
          </p:cNvPr>
          <p:cNvPicPr>
            <a:picLocks noRot="1" noChangeAspect="1"/>
          </p:cNvPicPr>
          <p:nvPr>
            <a:wavAudioFile r:embed="rId1" name="rijdt 1.wav"/>
          </p:nvPr>
        </p:nvPicPr>
        <p:blipFill>
          <a:blip r:embed="rId4" cstate="email"/>
          <a:stretch>
            <a:fillRect/>
          </a:stretch>
        </p:blipFill>
        <p:spPr>
          <a:xfrm>
            <a:off x="950122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wie rijdt 14.jpg"/>
          <p:cNvPicPr>
            <a:picLocks noGrp="1" noChangeAspect="1"/>
          </p:cNvPicPr>
          <p:nvPr isPhoto="1"/>
        </p:nvPicPr>
        <p:blipFill>
          <a:blip r:embed="rId4" cstate="email">
            <a:lum/>
          </a:blip>
          <a:stretch>
            <a:fillRect/>
          </a:stretch>
        </p:blipFill>
        <p:spPr>
          <a:xfrm>
            <a:off x="0" y="98425"/>
            <a:ext cx="9144000" cy="666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wie rijdt 1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1390434"/>
            <a:ext cx="9144000" cy="4077131"/>
          </a:xfrm>
          <a:prstGeom prst="rect">
            <a:avLst/>
          </a:prstGeom>
        </p:spPr>
      </p:pic>
      <p:pic>
        <p:nvPicPr>
          <p:cNvPr id="4" name="rijdt 10a.wav">
            <a:hlinkClick r:id="" action="ppaction://media"/>
          </p:cNvPr>
          <p:cNvPicPr>
            <a:picLocks noRot="1" noChangeAspect="1"/>
          </p:cNvPicPr>
          <p:nvPr>
            <a:wavAudioFile r:embed="rId1" name="rijdt 10a.wav"/>
          </p:nvPr>
        </p:nvPicPr>
        <p:blipFill>
          <a:blip r:embed="rId6" cstate="email"/>
          <a:stretch>
            <a:fillRect/>
          </a:stretch>
        </p:blipFill>
        <p:spPr>
          <a:xfrm>
            <a:off x="9501222" y="6553200"/>
            <a:ext cx="304800" cy="304800"/>
          </a:xfrm>
          <a:prstGeom prst="rect">
            <a:avLst/>
          </a:prstGeom>
        </p:spPr>
      </p:pic>
      <p:pic>
        <p:nvPicPr>
          <p:cNvPr id="5" name="rijdt 10b.wav">
            <a:hlinkClick r:id="" action="ppaction://media"/>
          </p:cNvPr>
          <p:cNvPicPr>
            <a:picLocks noRot="1" noChangeAspect="1"/>
          </p:cNvPicPr>
          <p:nvPr>
            <a:wavAudioFile r:embed="rId2" name="rijdt 10b.wav"/>
          </p:nvPr>
        </p:nvPicPr>
        <p:blipFill>
          <a:blip r:embed="rId6" cstate="email"/>
          <a:stretch>
            <a:fillRect/>
          </a:stretch>
        </p:blipFill>
        <p:spPr>
          <a:xfrm>
            <a:off x="9501222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8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wie rijdt 17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ijdt 11.wav">
            <a:hlinkClick r:id="" action="ppaction://media"/>
          </p:cNvPr>
          <p:cNvPicPr>
            <a:picLocks noRot="1" noChangeAspect="1"/>
          </p:cNvPicPr>
          <p:nvPr>
            <a:wavAudioFile r:embed="rId1" name="rijdt 11.wav"/>
          </p:nvPr>
        </p:nvPicPr>
        <p:blipFill>
          <a:blip r:embed="rId4" cstate="email"/>
          <a:stretch>
            <a:fillRect/>
          </a:stretch>
        </p:blipFill>
        <p:spPr>
          <a:xfrm>
            <a:off x="957266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7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2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wie rijdt 18.jpg"/>
          <p:cNvPicPr>
            <a:picLocks noGrp="1" noChangeAspect="1"/>
          </p:cNvPicPr>
          <p:nvPr isPhoto="1"/>
        </p:nvPicPr>
        <p:blipFill>
          <a:blip r:embed="rId4" cstate="email">
            <a:lum/>
          </a:blip>
          <a:stretch>
            <a:fillRect/>
          </a:stretch>
        </p:blipFill>
        <p:spPr>
          <a:xfrm>
            <a:off x="0" y="415925"/>
            <a:ext cx="9144000" cy="602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wie rijdt 1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357166"/>
            <a:ext cx="9144000" cy="6190938"/>
          </a:xfrm>
          <a:prstGeom prst="rect">
            <a:avLst/>
          </a:prstGeom>
        </p:spPr>
      </p:pic>
      <p:pic>
        <p:nvPicPr>
          <p:cNvPr id="4" name="rijdt 12a.wav">
            <a:hlinkClick r:id="" action="ppaction://media"/>
          </p:cNvPr>
          <p:cNvPicPr>
            <a:picLocks noRot="1" noChangeAspect="1"/>
          </p:cNvPicPr>
          <p:nvPr>
            <a:wavAudioFile r:embed="rId1" name="rijdt 12a.wav"/>
          </p:nvPr>
        </p:nvPicPr>
        <p:blipFill>
          <a:blip r:embed="rId6" cstate="email"/>
          <a:stretch>
            <a:fillRect/>
          </a:stretch>
        </p:blipFill>
        <p:spPr>
          <a:xfrm>
            <a:off x="9429784" y="6553200"/>
            <a:ext cx="304800" cy="304800"/>
          </a:xfrm>
          <a:prstGeom prst="rect">
            <a:avLst/>
          </a:prstGeom>
        </p:spPr>
      </p:pic>
      <p:pic>
        <p:nvPicPr>
          <p:cNvPr id="5" name="rijdt 12b.wav">
            <a:hlinkClick r:id="" action="ppaction://media"/>
          </p:cNvPr>
          <p:cNvPicPr>
            <a:picLocks noRot="1" noChangeAspect="1"/>
          </p:cNvPicPr>
          <p:nvPr>
            <a:wavAudioFile r:embed="rId2" name="rijdt 12b.wav"/>
          </p:nvPr>
        </p:nvPicPr>
        <p:blipFill>
          <a:blip r:embed="rId6" cstate="email"/>
          <a:stretch>
            <a:fillRect/>
          </a:stretch>
        </p:blipFill>
        <p:spPr>
          <a:xfrm>
            <a:off x="9358346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5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wie rijdt 20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ijdt 13.wav">
            <a:hlinkClick r:id="" action="ppaction://media"/>
          </p:cNvPr>
          <p:cNvPicPr>
            <a:picLocks noRot="1" noChangeAspect="1"/>
          </p:cNvPicPr>
          <p:nvPr>
            <a:wavAudioFile r:embed="rId1" name="rijdt 13.wav"/>
          </p:nvPr>
        </p:nvPicPr>
        <p:blipFill>
          <a:blip r:embed="rId4" cstate="email"/>
          <a:stretch>
            <a:fillRect/>
          </a:stretch>
        </p:blipFill>
        <p:spPr>
          <a:xfrm>
            <a:off x="942978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3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2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wie rijdt 21.jpg"/>
          <p:cNvPicPr>
            <a:picLocks noGrp="1" noChangeAspect="1"/>
          </p:cNvPicPr>
          <p:nvPr isPhoto="1"/>
        </p:nvPicPr>
        <p:blipFill>
          <a:blip r:embed="rId4" cstate="email">
            <a:lum/>
          </a:blip>
          <a:stretch>
            <a:fillRect/>
          </a:stretch>
        </p:blipFill>
        <p:spPr>
          <a:xfrm>
            <a:off x="0" y="295275"/>
            <a:ext cx="9144000" cy="6265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wie rijdt 2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455706"/>
            <a:ext cx="9144000" cy="5946588"/>
          </a:xfrm>
          <a:prstGeom prst="rect">
            <a:avLst/>
          </a:prstGeom>
        </p:spPr>
      </p:pic>
      <p:pic>
        <p:nvPicPr>
          <p:cNvPr id="4" name="rijdt 14a.wav">
            <a:hlinkClick r:id="" action="ppaction://media"/>
          </p:cNvPr>
          <p:cNvPicPr>
            <a:picLocks noRot="1" noChangeAspect="1"/>
          </p:cNvPicPr>
          <p:nvPr>
            <a:wavAudioFile r:embed="rId1" name="rijdt 14a.wav"/>
          </p:nvPr>
        </p:nvPicPr>
        <p:blipFill>
          <a:blip r:embed="rId6" cstate="email"/>
          <a:stretch>
            <a:fillRect/>
          </a:stretch>
        </p:blipFill>
        <p:spPr>
          <a:xfrm>
            <a:off x="9501222" y="6553200"/>
            <a:ext cx="304800" cy="304800"/>
          </a:xfrm>
          <a:prstGeom prst="rect">
            <a:avLst/>
          </a:prstGeom>
        </p:spPr>
      </p:pic>
      <p:pic>
        <p:nvPicPr>
          <p:cNvPr id="5" name="rijdt 14b.wav">
            <a:hlinkClick r:id="" action="ppaction://media"/>
          </p:cNvPr>
          <p:cNvPicPr>
            <a:picLocks noRot="1" noChangeAspect="1"/>
          </p:cNvPicPr>
          <p:nvPr>
            <a:wavAudioFile r:embed="rId2" name="rijdt 14b.wav"/>
          </p:nvPr>
        </p:nvPicPr>
        <p:blipFill>
          <a:blip r:embed="rId6" cstate="email"/>
          <a:stretch>
            <a:fillRect/>
          </a:stretch>
        </p:blipFill>
        <p:spPr>
          <a:xfrm>
            <a:off x="9501222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5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wie rijdt 23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ijdt 15.wav">
            <a:hlinkClick r:id="" action="ppaction://media"/>
          </p:cNvPr>
          <p:cNvPicPr>
            <a:picLocks noRot="1" noChangeAspect="1"/>
          </p:cNvPicPr>
          <p:nvPr>
            <a:wavAudioFile r:embed="rId1" name="rijdt 15.wav"/>
          </p:nvPr>
        </p:nvPicPr>
        <p:blipFill>
          <a:blip r:embed="rId4" cstate="email"/>
          <a:stretch>
            <a:fillRect/>
          </a:stretch>
        </p:blipFill>
        <p:spPr>
          <a:xfrm>
            <a:off x="957266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2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wie rijdt 24.jpg"/>
          <p:cNvPicPr>
            <a:picLocks noGrp="1" noChangeAspect="1"/>
          </p:cNvPicPr>
          <p:nvPr isPhoto="1"/>
        </p:nvPicPr>
        <p:blipFill>
          <a:blip r:embed="rId4" cstate="email">
            <a:lum/>
          </a:blip>
          <a:stretch>
            <a:fillRect/>
          </a:stretch>
        </p:blipFill>
        <p:spPr>
          <a:xfrm>
            <a:off x="0" y="5177918"/>
            <a:ext cx="1428728" cy="1084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 descr="wie rijdt 2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428728" y="4993447"/>
            <a:ext cx="1143008" cy="1293049"/>
          </a:xfrm>
          <a:prstGeom prst="rect">
            <a:avLst/>
          </a:prstGeom>
        </p:spPr>
      </p:pic>
      <p:pic>
        <p:nvPicPr>
          <p:cNvPr id="11" name="Afbeelding 10" descr="wie rijdt 2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71736" y="5390964"/>
            <a:ext cx="1143008" cy="877904"/>
          </a:xfrm>
          <a:prstGeom prst="rect">
            <a:avLst/>
          </a:prstGeom>
        </p:spPr>
      </p:pic>
      <p:pic>
        <p:nvPicPr>
          <p:cNvPr id="12" name="Afbeelding 11" descr="wie rijdt 27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714744" y="5429264"/>
            <a:ext cx="1249686" cy="836863"/>
          </a:xfrm>
          <a:prstGeom prst="rect">
            <a:avLst/>
          </a:prstGeom>
        </p:spPr>
      </p:pic>
      <p:pic>
        <p:nvPicPr>
          <p:cNvPr id="13" name="Afbeelding 12" descr="wie rijdt 28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929190" y="5500702"/>
            <a:ext cx="1267712" cy="726220"/>
          </a:xfrm>
          <a:prstGeom prst="rect">
            <a:avLst/>
          </a:prstGeom>
        </p:spPr>
      </p:pic>
      <p:pic>
        <p:nvPicPr>
          <p:cNvPr id="14" name="Afbeelding 13" descr="wie rijdt 29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143635" y="5214950"/>
            <a:ext cx="1766799" cy="1020137"/>
          </a:xfrm>
          <a:prstGeom prst="rect">
            <a:avLst/>
          </a:prstGeom>
        </p:spPr>
      </p:pic>
      <p:pic>
        <p:nvPicPr>
          <p:cNvPr id="15" name="Afbeelding 14" descr="wie rijdt 32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7929586" y="5500702"/>
            <a:ext cx="1214414" cy="691674"/>
          </a:xfrm>
          <a:prstGeom prst="rect">
            <a:avLst/>
          </a:prstGeom>
        </p:spPr>
      </p:pic>
      <p:pic>
        <p:nvPicPr>
          <p:cNvPr id="16" name="Afbeelding 15" descr="wie rijdt 30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6000760" y="2428868"/>
            <a:ext cx="2777362" cy="1216123"/>
          </a:xfrm>
          <a:prstGeom prst="rect">
            <a:avLst/>
          </a:prstGeom>
        </p:spPr>
      </p:pic>
      <p:pic>
        <p:nvPicPr>
          <p:cNvPr id="17" name="rijdt 16.wav">
            <a:hlinkClick r:id="" action="ppaction://media"/>
          </p:cNvPr>
          <p:cNvPicPr>
            <a:picLocks noRot="1" noChangeAspect="1"/>
          </p:cNvPicPr>
          <p:nvPr>
            <a:wavAudioFile r:embed="rId1" name="rijdt 16.wav"/>
          </p:nvPr>
        </p:nvPicPr>
        <p:blipFill>
          <a:blip r:embed="rId12" cstate="email"/>
          <a:stretch>
            <a:fillRect/>
          </a:stretch>
        </p:blipFill>
        <p:spPr>
          <a:xfrm>
            <a:off x="9429784" y="6357958"/>
            <a:ext cx="304800" cy="304800"/>
          </a:xfrm>
          <a:prstGeom prst="rect">
            <a:avLst/>
          </a:prstGeom>
        </p:spPr>
      </p:pic>
      <p:pic>
        <p:nvPicPr>
          <p:cNvPr id="18" name="rijdt 17.wav">
            <a:hlinkClick r:id="" action="ppaction://media"/>
          </p:cNvPr>
          <p:cNvPicPr>
            <a:picLocks noRot="1" noChangeAspect="1"/>
          </p:cNvPicPr>
          <p:nvPr>
            <a:wavAudioFile r:embed="rId2" name="rijdt 17.wav"/>
          </p:nvPr>
        </p:nvPicPr>
        <p:blipFill>
          <a:blip r:embed="rId12" cstate="email"/>
          <a:stretch>
            <a:fillRect/>
          </a:stretch>
        </p:blipFill>
        <p:spPr>
          <a:xfrm>
            <a:off x="9358346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37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85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000100" y="1428736"/>
            <a:ext cx="757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6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einde</a:t>
            </a:r>
            <a:endParaRPr lang="nl-NL" sz="960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wie rijdt 2.jpg"/>
          <p:cNvPicPr>
            <a:picLocks noGrp="1" noChangeAspect="1"/>
          </p:cNvPicPr>
          <p:nvPr isPhoto="1"/>
        </p:nvPicPr>
        <p:blipFill>
          <a:blip r:embed="rId4" cstate="email">
            <a:lum/>
          </a:blip>
          <a:stretch>
            <a:fillRect/>
          </a:stretch>
        </p:blipFill>
        <p:spPr>
          <a:xfrm>
            <a:off x="0" y="500063"/>
            <a:ext cx="9144000" cy="585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wie rijdt 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500042"/>
            <a:ext cx="9144000" cy="6067778"/>
          </a:xfrm>
          <a:prstGeom prst="rect">
            <a:avLst/>
          </a:prstGeom>
        </p:spPr>
      </p:pic>
      <p:pic>
        <p:nvPicPr>
          <p:cNvPr id="4" name="rijdt 2a.wav">
            <a:hlinkClick r:id="" action="ppaction://media"/>
          </p:cNvPr>
          <p:cNvPicPr>
            <a:picLocks noRot="1" noChangeAspect="1"/>
          </p:cNvPicPr>
          <p:nvPr>
            <a:wavAudioFile r:embed="rId1" name="rijdt 2a.wav"/>
          </p:nvPr>
        </p:nvPicPr>
        <p:blipFill>
          <a:blip r:embed="rId6" cstate="email"/>
          <a:stretch>
            <a:fillRect/>
          </a:stretch>
        </p:blipFill>
        <p:spPr>
          <a:xfrm>
            <a:off x="9501222" y="6553200"/>
            <a:ext cx="304800" cy="304800"/>
          </a:xfrm>
          <a:prstGeom prst="rect">
            <a:avLst/>
          </a:prstGeom>
        </p:spPr>
      </p:pic>
      <p:pic>
        <p:nvPicPr>
          <p:cNvPr id="5" name="rijdt 2b.wav">
            <a:hlinkClick r:id="" action="ppaction://media"/>
          </p:cNvPr>
          <p:cNvPicPr>
            <a:picLocks noRot="1" noChangeAspect="1"/>
          </p:cNvPicPr>
          <p:nvPr>
            <a:wavAudioFile r:embed="rId2" name="rijdt 2b.wav"/>
          </p:nvPr>
        </p:nvPicPr>
        <p:blipFill>
          <a:blip r:embed="rId6" cstate="email"/>
          <a:stretch>
            <a:fillRect/>
          </a:stretch>
        </p:blipFill>
        <p:spPr>
          <a:xfrm>
            <a:off x="9429784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473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473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wie rijdt 4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ijdt 3.wav">
            <a:hlinkClick r:id="" action="ppaction://media"/>
          </p:cNvPr>
          <p:cNvPicPr>
            <a:picLocks noRot="1" noChangeAspect="1"/>
          </p:cNvPicPr>
          <p:nvPr>
            <a:wavAudioFile r:embed="rId1" name="rijdt 3.wav"/>
          </p:nvPr>
        </p:nvPicPr>
        <p:blipFill>
          <a:blip r:embed="rId4" cstate="email"/>
          <a:stretch>
            <a:fillRect/>
          </a:stretch>
        </p:blipFill>
        <p:spPr>
          <a:xfrm>
            <a:off x="942978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2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wie rijdt 5.jpg"/>
          <p:cNvPicPr>
            <a:picLocks noGrp="1" noChangeAspect="1"/>
          </p:cNvPicPr>
          <p:nvPr isPhoto="1"/>
        </p:nvPicPr>
        <p:blipFill>
          <a:blip r:embed="rId4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wie rijdt 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858600"/>
            <a:ext cx="9144000" cy="5140800"/>
          </a:xfrm>
          <a:prstGeom prst="rect">
            <a:avLst/>
          </a:prstGeom>
        </p:spPr>
      </p:pic>
      <p:pic>
        <p:nvPicPr>
          <p:cNvPr id="4" name="rijdt 3b.wav">
            <a:hlinkClick r:id="" action="ppaction://media"/>
          </p:cNvPr>
          <p:cNvPicPr>
            <a:picLocks noRot="1" noChangeAspect="1"/>
          </p:cNvPicPr>
          <p:nvPr>
            <a:wavAudioFile r:embed="rId1" name="rijdt 3b.wav"/>
          </p:nvPr>
        </p:nvPicPr>
        <p:blipFill>
          <a:blip r:embed="rId6" cstate="email"/>
          <a:stretch>
            <a:fillRect/>
          </a:stretch>
        </p:blipFill>
        <p:spPr>
          <a:xfrm>
            <a:off x="9572660" y="6553200"/>
            <a:ext cx="304800" cy="304800"/>
          </a:xfrm>
          <a:prstGeom prst="rect">
            <a:avLst/>
          </a:prstGeom>
        </p:spPr>
      </p:pic>
      <p:pic>
        <p:nvPicPr>
          <p:cNvPr id="5" name="rijdt 4a.wav">
            <a:hlinkClick r:id="" action="ppaction://media"/>
          </p:cNvPr>
          <p:cNvPicPr>
            <a:picLocks noRot="1" noChangeAspect="1"/>
          </p:cNvPicPr>
          <p:nvPr>
            <a:wavAudioFile r:embed="rId2" name="rijdt 4a.wav"/>
          </p:nvPr>
        </p:nvPicPr>
        <p:blipFill>
          <a:blip r:embed="rId6" cstate="email"/>
          <a:stretch>
            <a:fillRect/>
          </a:stretch>
        </p:blipFill>
        <p:spPr>
          <a:xfrm>
            <a:off x="9501222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4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wie rijdt 7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ijdt 5.wav">
            <a:hlinkClick r:id="" action="ppaction://media"/>
          </p:cNvPr>
          <p:cNvPicPr>
            <a:picLocks noRot="1" noChangeAspect="1"/>
          </p:cNvPicPr>
          <p:nvPr>
            <a:wavAudioFile r:embed="rId1" name="rijdt 5.wav"/>
          </p:nvPr>
        </p:nvPicPr>
        <p:blipFill>
          <a:blip r:embed="rId4" cstate="email"/>
          <a:stretch>
            <a:fillRect/>
          </a:stretch>
        </p:blipFill>
        <p:spPr>
          <a:xfrm>
            <a:off x="964409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7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2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wie rijdt 8.jpg"/>
          <p:cNvPicPr>
            <a:picLocks noGrp="1" noChangeAspect="1"/>
          </p:cNvPicPr>
          <p:nvPr isPhoto="1"/>
        </p:nvPicPr>
        <p:blipFill>
          <a:blip r:embed="rId4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wie rijdt 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1153868"/>
            <a:ext cx="9144000" cy="4550263"/>
          </a:xfrm>
          <a:prstGeom prst="rect">
            <a:avLst/>
          </a:prstGeom>
        </p:spPr>
      </p:pic>
      <p:pic>
        <p:nvPicPr>
          <p:cNvPr id="4" name="rijdt 6a.wav">
            <a:hlinkClick r:id="" action="ppaction://media"/>
          </p:cNvPr>
          <p:cNvPicPr>
            <a:picLocks noRot="1" noChangeAspect="1"/>
          </p:cNvPicPr>
          <p:nvPr>
            <a:wavAudioFile r:embed="rId1" name="rijdt 6a.wav"/>
          </p:nvPr>
        </p:nvPicPr>
        <p:blipFill>
          <a:blip r:embed="rId6" cstate="email"/>
          <a:stretch>
            <a:fillRect/>
          </a:stretch>
        </p:blipFill>
        <p:spPr>
          <a:xfrm>
            <a:off x="9501222" y="6553200"/>
            <a:ext cx="304800" cy="304800"/>
          </a:xfrm>
          <a:prstGeom prst="rect">
            <a:avLst/>
          </a:prstGeom>
        </p:spPr>
      </p:pic>
      <p:pic>
        <p:nvPicPr>
          <p:cNvPr id="5" name="rijdt 6b.wav">
            <a:hlinkClick r:id="" action="ppaction://media"/>
          </p:cNvPr>
          <p:cNvPicPr>
            <a:picLocks noRot="1" noChangeAspect="1"/>
          </p:cNvPicPr>
          <p:nvPr>
            <a:wavAudioFile r:embed="rId2" name="rijdt 6b.wav"/>
          </p:nvPr>
        </p:nvPicPr>
        <p:blipFill>
          <a:blip r:embed="rId6" cstate="email"/>
          <a:stretch>
            <a:fillRect/>
          </a:stretch>
        </p:blipFill>
        <p:spPr>
          <a:xfrm>
            <a:off x="9501222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6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wie rijdt 10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ijdt 7.wav">
            <a:hlinkClick r:id="" action="ppaction://media"/>
          </p:cNvPr>
          <p:cNvPicPr>
            <a:picLocks noRot="1" noChangeAspect="1"/>
          </p:cNvPicPr>
          <p:nvPr>
            <a:wavAudioFile r:embed="rId1" name="rijdt 7.wav"/>
          </p:nvPr>
        </p:nvPicPr>
        <p:blipFill>
          <a:blip r:embed="rId4" cstate="email"/>
          <a:stretch>
            <a:fillRect/>
          </a:stretch>
        </p:blipFill>
        <p:spPr>
          <a:xfrm>
            <a:off x="964409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7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2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wie rijdt 11.jpg"/>
          <p:cNvPicPr>
            <a:picLocks noGrp="1" noChangeAspect="1"/>
          </p:cNvPicPr>
          <p:nvPr isPhoto="1"/>
        </p:nvPicPr>
        <p:blipFill>
          <a:blip r:embed="rId4" cstate="email">
            <a:lum/>
          </a:blip>
          <a:stretch>
            <a:fillRect/>
          </a:stretch>
        </p:blipFill>
        <p:spPr>
          <a:xfrm>
            <a:off x="0" y="663575"/>
            <a:ext cx="9144000" cy="55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wie rijdt 1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357166"/>
            <a:ext cx="9144000" cy="6346319"/>
          </a:xfrm>
          <a:prstGeom prst="rect">
            <a:avLst/>
          </a:prstGeom>
        </p:spPr>
      </p:pic>
      <p:pic>
        <p:nvPicPr>
          <p:cNvPr id="4" name="rijdt 8a.wav">
            <a:hlinkClick r:id="" action="ppaction://media"/>
          </p:cNvPr>
          <p:cNvPicPr>
            <a:picLocks noRot="1" noChangeAspect="1"/>
          </p:cNvPicPr>
          <p:nvPr>
            <a:wavAudioFile r:embed="rId1" name="rijdt 8a.wav"/>
          </p:nvPr>
        </p:nvPicPr>
        <p:blipFill>
          <a:blip r:embed="rId6" cstate="email"/>
          <a:stretch>
            <a:fillRect/>
          </a:stretch>
        </p:blipFill>
        <p:spPr>
          <a:xfrm>
            <a:off x="9501222" y="6553200"/>
            <a:ext cx="304800" cy="304800"/>
          </a:xfrm>
          <a:prstGeom prst="rect">
            <a:avLst/>
          </a:prstGeom>
        </p:spPr>
      </p:pic>
      <p:pic>
        <p:nvPicPr>
          <p:cNvPr id="5" name="rijdt 8b.wav">
            <a:hlinkClick r:id="" action="ppaction://media"/>
          </p:cNvPr>
          <p:cNvPicPr>
            <a:picLocks noRot="1" noChangeAspect="1"/>
          </p:cNvPicPr>
          <p:nvPr>
            <a:wavAudioFile r:embed="rId2" name="rijdt 8b.wav"/>
          </p:nvPr>
        </p:nvPicPr>
        <p:blipFill>
          <a:blip r:embed="rId6" cstate="email"/>
          <a:stretch>
            <a:fillRect/>
          </a:stretch>
        </p:blipFill>
        <p:spPr>
          <a:xfrm>
            <a:off x="950122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wie rijdt 13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ijdt 9.wav">
            <a:hlinkClick r:id="" action="ppaction://media"/>
          </p:cNvPr>
          <p:cNvPicPr>
            <a:picLocks noRot="1" noChangeAspect="1"/>
          </p:cNvPicPr>
          <p:nvPr>
            <a:wavAudioFile r:embed="rId1" name="rijdt 9.wav"/>
          </p:nvPr>
        </p:nvPicPr>
        <p:blipFill>
          <a:blip r:embed="rId4" cstate="email"/>
          <a:stretch>
            <a:fillRect/>
          </a:stretch>
        </p:blipFill>
        <p:spPr>
          <a:xfrm>
            <a:off x="9429784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2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</Words>
  <Application>Microsoft Office PowerPoint</Application>
  <PresentationFormat>Diavoorstelling (4:3)</PresentationFormat>
  <Paragraphs>1</Paragraphs>
  <Slides>17</Slides>
  <Notes>0</Notes>
  <HiddenSlides>0</HiddenSlides>
  <MMClips>24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</vt:vector>
  </TitlesOfParts>
  <Company>De Wissel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corinne meij</dc:creator>
  <cp:lastModifiedBy>corinne meij</cp:lastModifiedBy>
  <cp:revision>12</cp:revision>
  <dcterms:created xsi:type="dcterms:W3CDTF">2010-02-05T22:00:45Z</dcterms:created>
  <dcterms:modified xsi:type="dcterms:W3CDTF">2010-02-07T20:14:01Z</dcterms:modified>
</cp:coreProperties>
</file>